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0"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8D24-7469-4C20-AD11-F4BBE9AF9E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5B7604-F8B3-4B6C-9C70-0280D59C1D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53CCC8-2973-4FF8-AD77-18F3D98D412E}"/>
              </a:ext>
            </a:extLst>
          </p:cNvPr>
          <p:cNvSpPr>
            <a:spLocks noGrp="1"/>
          </p:cNvSpPr>
          <p:nvPr>
            <p:ph type="dt" sz="half" idx="10"/>
          </p:nvPr>
        </p:nvSpPr>
        <p:spPr/>
        <p:txBody>
          <a:bodyPr/>
          <a:lstStyle/>
          <a:p>
            <a:fld id="{2799F601-7CC7-42BD-96A1-EE09073B6E9F}" type="datetimeFigureOut">
              <a:rPr lang="en-US" smtClean="0"/>
              <a:t>8/3/2022</a:t>
            </a:fld>
            <a:endParaRPr lang="en-US"/>
          </a:p>
        </p:txBody>
      </p:sp>
      <p:sp>
        <p:nvSpPr>
          <p:cNvPr id="5" name="Footer Placeholder 4">
            <a:extLst>
              <a:ext uri="{FF2B5EF4-FFF2-40B4-BE49-F238E27FC236}">
                <a16:creationId xmlns:a16="http://schemas.microsoft.com/office/drawing/2014/main" id="{013B91AC-9DBA-4934-BAB8-AF04A6FEEE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10A5D4-29CA-4878-ABA2-4A2D34FBBF3A}"/>
              </a:ext>
            </a:extLst>
          </p:cNvPr>
          <p:cNvSpPr>
            <a:spLocks noGrp="1"/>
          </p:cNvSpPr>
          <p:nvPr>
            <p:ph type="sldNum" sz="quarter" idx="12"/>
          </p:nvPr>
        </p:nvSpPr>
        <p:spPr/>
        <p:txBody>
          <a:bodyPr/>
          <a:lstStyle/>
          <a:p>
            <a:fld id="{6CCDB368-9D62-422B-9FB1-CE956BEEC281}" type="slidenum">
              <a:rPr lang="en-US" smtClean="0"/>
              <a:t>‹#›</a:t>
            </a:fld>
            <a:endParaRPr lang="en-US"/>
          </a:p>
        </p:txBody>
      </p:sp>
    </p:spTree>
    <p:extLst>
      <p:ext uri="{BB962C8B-B14F-4D97-AF65-F5344CB8AC3E}">
        <p14:creationId xmlns:p14="http://schemas.microsoft.com/office/powerpoint/2010/main" val="53963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D57FE-E513-4167-9DCC-8333E515DA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8AD446-D218-4C01-9329-B5E4579CD2A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9AC173-8CE0-4E9E-9E44-89CCBAC1CFF7}"/>
              </a:ext>
            </a:extLst>
          </p:cNvPr>
          <p:cNvSpPr>
            <a:spLocks noGrp="1"/>
          </p:cNvSpPr>
          <p:nvPr>
            <p:ph type="dt" sz="half" idx="10"/>
          </p:nvPr>
        </p:nvSpPr>
        <p:spPr/>
        <p:txBody>
          <a:bodyPr/>
          <a:lstStyle/>
          <a:p>
            <a:fld id="{2799F601-7CC7-42BD-96A1-EE09073B6E9F}" type="datetimeFigureOut">
              <a:rPr lang="en-US" smtClean="0"/>
              <a:t>8/3/2022</a:t>
            </a:fld>
            <a:endParaRPr lang="en-US"/>
          </a:p>
        </p:txBody>
      </p:sp>
      <p:sp>
        <p:nvSpPr>
          <p:cNvPr id="5" name="Footer Placeholder 4">
            <a:extLst>
              <a:ext uri="{FF2B5EF4-FFF2-40B4-BE49-F238E27FC236}">
                <a16:creationId xmlns:a16="http://schemas.microsoft.com/office/drawing/2014/main" id="{0E5BF86A-6CBC-4106-823B-57C836F76C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9215C1-CF35-4130-B2B5-1B8C13B2C2E9}"/>
              </a:ext>
            </a:extLst>
          </p:cNvPr>
          <p:cNvSpPr>
            <a:spLocks noGrp="1"/>
          </p:cNvSpPr>
          <p:nvPr>
            <p:ph type="sldNum" sz="quarter" idx="12"/>
          </p:nvPr>
        </p:nvSpPr>
        <p:spPr/>
        <p:txBody>
          <a:bodyPr/>
          <a:lstStyle/>
          <a:p>
            <a:fld id="{6CCDB368-9D62-422B-9FB1-CE956BEEC281}" type="slidenum">
              <a:rPr lang="en-US" smtClean="0"/>
              <a:t>‹#›</a:t>
            </a:fld>
            <a:endParaRPr lang="en-US"/>
          </a:p>
        </p:txBody>
      </p:sp>
    </p:spTree>
    <p:extLst>
      <p:ext uri="{BB962C8B-B14F-4D97-AF65-F5344CB8AC3E}">
        <p14:creationId xmlns:p14="http://schemas.microsoft.com/office/powerpoint/2010/main" val="279976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AA741-756D-4664-97B3-14FB77502A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0D0682-B78F-4AA7-9BE4-C89DF19009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1CAAAC8-9BD1-4C49-94CD-F65874633D31}"/>
              </a:ext>
            </a:extLst>
          </p:cNvPr>
          <p:cNvSpPr>
            <a:spLocks noGrp="1"/>
          </p:cNvSpPr>
          <p:nvPr>
            <p:ph type="dt" sz="half" idx="10"/>
          </p:nvPr>
        </p:nvSpPr>
        <p:spPr/>
        <p:txBody>
          <a:bodyPr/>
          <a:lstStyle/>
          <a:p>
            <a:fld id="{2799F601-7CC7-42BD-96A1-EE09073B6E9F}" type="datetimeFigureOut">
              <a:rPr lang="en-US" smtClean="0"/>
              <a:t>8/3/2022</a:t>
            </a:fld>
            <a:endParaRPr lang="en-US"/>
          </a:p>
        </p:txBody>
      </p:sp>
      <p:sp>
        <p:nvSpPr>
          <p:cNvPr id="5" name="Footer Placeholder 4">
            <a:extLst>
              <a:ext uri="{FF2B5EF4-FFF2-40B4-BE49-F238E27FC236}">
                <a16:creationId xmlns:a16="http://schemas.microsoft.com/office/drawing/2014/main" id="{67AA937E-ABD2-4B6C-9A76-923B296738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638967-3118-4269-9D62-2675643E9865}"/>
              </a:ext>
            </a:extLst>
          </p:cNvPr>
          <p:cNvSpPr>
            <a:spLocks noGrp="1"/>
          </p:cNvSpPr>
          <p:nvPr>
            <p:ph type="sldNum" sz="quarter" idx="12"/>
          </p:nvPr>
        </p:nvSpPr>
        <p:spPr/>
        <p:txBody>
          <a:bodyPr/>
          <a:lstStyle/>
          <a:p>
            <a:fld id="{6CCDB368-9D62-422B-9FB1-CE956BEEC281}" type="slidenum">
              <a:rPr lang="en-US" smtClean="0"/>
              <a:t>‹#›</a:t>
            </a:fld>
            <a:endParaRPr lang="en-US"/>
          </a:p>
        </p:txBody>
      </p:sp>
    </p:spTree>
    <p:extLst>
      <p:ext uri="{BB962C8B-B14F-4D97-AF65-F5344CB8AC3E}">
        <p14:creationId xmlns:p14="http://schemas.microsoft.com/office/powerpoint/2010/main" val="3727371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F40DA-5B31-4317-9628-2A34A48266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C91C32-12AA-4B9D-A4A5-17862312285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D8A0A1-71B5-44FE-8C6A-E6D1449C8C2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AFED58-D810-488A-9180-77076BFA8B3D}"/>
              </a:ext>
            </a:extLst>
          </p:cNvPr>
          <p:cNvSpPr>
            <a:spLocks noGrp="1"/>
          </p:cNvSpPr>
          <p:nvPr>
            <p:ph type="dt" sz="half" idx="10"/>
          </p:nvPr>
        </p:nvSpPr>
        <p:spPr/>
        <p:txBody>
          <a:bodyPr/>
          <a:lstStyle/>
          <a:p>
            <a:fld id="{2799F601-7CC7-42BD-96A1-EE09073B6E9F}" type="datetimeFigureOut">
              <a:rPr lang="en-US" smtClean="0"/>
              <a:t>8/3/2022</a:t>
            </a:fld>
            <a:endParaRPr lang="en-US"/>
          </a:p>
        </p:txBody>
      </p:sp>
      <p:sp>
        <p:nvSpPr>
          <p:cNvPr id="6" name="Footer Placeholder 5">
            <a:extLst>
              <a:ext uri="{FF2B5EF4-FFF2-40B4-BE49-F238E27FC236}">
                <a16:creationId xmlns:a16="http://schemas.microsoft.com/office/drawing/2014/main" id="{77C087B0-AA5D-49CF-8C17-D041607412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58DE64-1556-4770-A871-5729C93637CB}"/>
              </a:ext>
            </a:extLst>
          </p:cNvPr>
          <p:cNvSpPr>
            <a:spLocks noGrp="1"/>
          </p:cNvSpPr>
          <p:nvPr>
            <p:ph type="sldNum" sz="quarter" idx="12"/>
          </p:nvPr>
        </p:nvSpPr>
        <p:spPr/>
        <p:txBody>
          <a:bodyPr/>
          <a:lstStyle/>
          <a:p>
            <a:fld id="{6CCDB368-9D62-422B-9FB1-CE956BEEC281}" type="slidenum">
              <a:rPr lang="en-US" smtClean="0"/>
              <a:t>‹#›</a:t>
            </a:fld>
            <a:endParaRPr lang="en-US"/>
          </a:p>
        </p:txBody>
      </p:sp>
    </p:spTree>
    <p:extLst>
      <p:ext uri="{BB962C8B-B14F-4D97-AF65-F5344CB8AC3E}">
        <p14:creationId xmlns:p14="http://schemas.microsoft.com/office/powerpoint/2010/main" val="2764726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8A11-6273-40E2-AD1C-DB125B8D45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77675F-130A-4EFD-BA74-6821D7BBB8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B4556CE-FB79-4DEB-9793-36BA6CDE3AC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422AE4-FC45-454F-A62F-109F616264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E0FCB48-A2EC-4F46-BB3C-257F95D359E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8189E0-80C4-4B71-82F0-9B6D884430D8}"/>
              </a:ext>
            </a:extLst>
          </p:cNvPr>
          <p:cNvSpPr>
            <a:spLocks noGrp="1"/>
          </p:cNvSpPr>
          <p:nvPr>
            <p:ph type="dt" sz="half" idx="10"/>
          </p:nvPr>
        </p:nvSpPr>
        <p:spPr/>
        <p:txBody>
          <a:bodyPr/>
          <a:lstStyle/>
          <a:p>
            <a:fld id="{2799F601-7CC7-42BD-96A1-EE09073B6E9F}" type="datetimeFigureOut">
              <a:rPr lang="en-US" smtClean="0"/>
              <a:t>8/3/2022</a:t>
            </a:fld>
            <a:endParaRPr lang="en-US"/>
          </a:p>
        </p:txBody>
      </p:sp>
      <p:sp>
        <p:nvSpPr>
          <p:cNvPr id="8" name="Footer Placeholder 7">
            <a:extLst>
              <a:ext uri="{FF2B5EF4-FFF2-40B4-BE49-F238E27FC236}">
                <a16:creationId xmlns:a16="http://schemas.microsoft.com/office/drawing/2014/main" id="{387B2B57-B466-4589-BFBF-9D0615D21E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948BDE-B008-4F1C-8685-34AD62BC6818}"/>
              </a:ext>
            </a:extLst>
          </p:cNvPr>
          <p:cNvSpPr>
            <a:spLocks noGrp="1"/>
          </p:cNvSpPr>
          <p:nvPr>
            <p:ph type="sldNum" sz="quarter" idx="12"/>
          </p:nvPr>
        </p:nvSpPr>
        <p:spPr/>
        <p:txBody>
          <a:bodyPr/>
          <a:lstStyle/>
          <a:p>
            <a:fld id="{6CCDB368-9D62-422B-9FB1-CE956BEEC281}" type="slidenum">
              <a:rPr lang="en-US" smtClean="0"/>
              <a:t>‹#›</a:t>
            </a:fld>
            <a:endParaRPr lang="en-US"/>
          </a:p>
        </p:txBody>
      </p:sp>
    </p:spTree>
    <p:extLst>
      <p:ext uri="{BB962C8B-B14F-4D97-AF65-F5344CB8AC3E}">
        <p14:creationId xmlns:p14="http://schemas.microsoft.com/office/powerpoint/2010/main" val="832124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CFA8D-4EB8-4D7E-BBD9-AD0EBC1914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B283F9-D4B1-4051-9B35-8C52F848E56B}"/>
              </a:ext>
            </a:extLst>
          </p:cNvPr>
          <p:cNvSpPr>
            <a:spLocks noGrp="1"/>
          </p:cNvSpPr>
          <p:nvPr>
            <p:ph type="dt" sz="half" idx="10"/>
          </p:nvPr>
        </p:nvSpPr>
        <p:spPr/>
        <p:txBody>
          <a:bodyPr/>
          <a:lstStyle/>
          <a:p>
            <a:fld id="{2799F601-7CC7-42BD-96A1-EE09073B6E9F}" type="datetimeFigureOut">
              <a:rPr lang="en-US" smtClean="0"/>
              <a:t>8/3/2022</a:t>
            </a:fld>
            <a:endParaRPr lang="en-US"/>
          </a:p>
        </p:txBody>
      </p:sp>
      <p:sp>
        <p:nvSpPr>
          <p:cNvPr id="4" name="Footer Placeholder 3">
            <a:extLst>
              <a:ext uri="{FF2B5EF4-FFF2-40B4-BE49-F238E27FC236}">
                <a16:creationId xmlns:a16="http://schemas.microsoft.com/office/drawing/2014/main" id="{812CE537-C01D-4976-9578-326BF822E2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1A6795-2663-4D42-83CD-E74123FEEE52}"/>
              </a:ext>
            </a:extLst>
          </p:cNvPr>
          <p:cNvSpPr>
            <a:spLocks noGrp="1"/>
          </p:cNvSpPr>
          <p:nvPr>
            <p:ph type="sldNum" sz="quarter" idx="12"/>
          </p:nvPr>
        </p:nvSpPr>
        <p:spPr/>
        <p:txBody>
          <a:bodyPr/>
          <a:lstStyle/>
          <a:p>
            <a:fld id="{6CCDB368-9D62-422B-9FB1-CE956BEEC281}" type="slidenum">
              <a:rPr lang="en-US" smtClean="0"/>
              <a:t>‹#›</a:t>
            </a:fld>
            <a:endParaRPr lang="en-US"/>
          </a:p>
        </p:txBody>
      </p:sp>
    </p:spTree>
    <p:extLst>
      <p:ext uri="{BB962C8B-B14F-4D97-AF65-F5344CB8AC3E}">
        <p14:creationId xmlns:p14="http://schemas.microsoft.com/office/powerpoint/2010/main" val="4051071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1092B9-F798-4EC7-8018-922E77477469}"/>
              </a:ext>
            </a:extLst>
          </p:cNvPr>
          <p:cNvSpPr>
            <a:spLocks noGrp="1"/>
          </p:cNvSpPr>
          <p:nvPr>
            <p:ph type="dt" sz="half" idx="10"/>
          </p:nvPr>
        </p:nvSpPr>
        <p:spPr/>
        <p:txBody>
          <a:bodyPr/>
          <a:lstStyle/>
          <a:p>
            <a:fld id="{2799F601-7CC7-42BD-96A1-EE09073B6E9F}" type="datetimeFigureOut">
              <a:rPr lang="en-US" smtClean="0"/>
              <a:t>8/3/2022</a:t>
            </a:fld>
            <a:endParaRPr lang="en-US"/>
          </a:p>
        </p:txBody>
      </p:sp>
      <p:sp>
        <p:nvSpPr>
          <p:cNvPr id="3" name="Footer Placeholder 2">
            <a:extLst>
              <a:ext uri="{FF2B5EF4-FFF2-40B4-BE49-F238E27FC236}">
                <a16:creationId xmlns:a16="http://schemas.microsoft.com/office/drawing/2014/main" id="{BDBEB127-3527-4177-99B6-FE2F9ECAFB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665FD7-CD3A-46BA-86CA-DA451581725E}"/>
              </a:ext>
            </a:extLst>
          </p:cNvPr>
          <p:cNvSpPr>
            <a:spLocks noGrp="1"/>
          </p:cNvSpPr>
          <p:nvPr>
            <p:ph type="sldNum" sz="quarter" idx="12"/>
          </p:nvPr>
        </p:nvSpPr>
        <p:spPr/>
        <p:txBody>
          <a:bodyPr/>
          <a:lstStyle/>
          <a:p>
            <a:fld id="{6CCDB368-9D62-422B-9FB1-CE956BEEC281}" type="slidenum">
              <a:rPr lang="en-US" smtClean="0"/>
              <a:t>‹#›</a:t>
            </a:fld>
            <a:endParaRPr lang="en-US"/>
          </a:p>
        </p:txBody>
      </p:sp>
    </p:spTree>
    <p:extLst>
      <p:ext uri="{BB962C8B-B14F-4D97-AF65-F5344CB8AC3E}">
        <p14:creationId xmlns:p14="http://schemas.microsoft.com/office/powerpoint/2010/main" val="1180647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FC35F-EE78-404D-A9B9-871FDBA1EF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9E5F842-7314-4219-B946-A12A0A6EF5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F409EB-FDC9-46A0-8EF6-F0F92F9D29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8022AF4-9D3B-4A93-9E33-9AE2CDAF3107}"/>
              </a:ext>
            </a:extLst>
          </p:cNvPr>
          <p:cNvSpPr>
            <a:spLocks noGrp="1"/>
          </p:cNvSpPr>
          <p:nvPr>
            <p:ph type="dt" sz="half" idx="10"/>
          </p:nvPr>
        </p:nvSpPr>
        <p:spPr/>
        <p:txBody>
          <a:bodyPr/>
          <a:lstStyle/>
          <a:p>
            <a:fld id="{2799F601-7CC7-42BD-96A1-EE09073B6E9F}" type="datetimeFigureOut">
              <a:rPr lang="en-US" smtClean="0"/>
              <a:t>8/3/2022</a:t>
            </a:fld>
            <a:endParaRPr lang="en-US"/>
          </a:p>
        </p:txBody>
      </p:sp>
      <p:sp>
        <p:nvSpPr>
          <p:cNvPr id="6" name="Footer Placeholder 5">
            <a:extLst>
              <a:ext uri="{FF2B5EF4-FFF2-40B4-BE49-F238E27FC236}">
                <a16:creationId xmlns:a16="http://schemas.microsoft.com/office/drawing/2014/main" id="{59C4D54F-1EDD-46DD-9C5F-AA6C55CB26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00E222-23CB-48C5-A04C-9A7614C5C32E}"/>
              </a:ext>
            </a:extLst>
          </p:cNvPr>
          <p:cNvSpPr>
            <a:spLocks noGrp="1"/>
          </p:cNvSpPr>
          <p:nvPr>
            <p:ph type="sldNum" sz="quarter" idx="12"/>
          </p:nvPr>
        </p:nvSpPr>
        <p:spPr/>
        <p:txBody>
          <a:bodyPr/>
          <a:lstStyle/>
          <a:p>
            <a:fld id="{6CCDB368-9D62-422B-9FB1-CE956BEEC281}" type="slidenum">
              <a:rPr lang="en-US" smtClean="0"/>
              <a:t>‹#›</a:t>
            </a:fld>
            <a:endParaRPr lang="en-US"/>
          </a:p>
        </p:txBody>
      </p:sp>
    </p:spTree>
    <p:extLst>
      <p:ext uri="{BB962C8B-B14F-4D97-AF65-F5344CB8AC3E}">
        <p14:creationId xmlns:p14="http://schemas.microsoft.com/office/powerpoint/2010/main" val="3500070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21A8E-7260-4114-9E36-6B95130D2C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EF98DC-CD34-4222-9604-0390A8130C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2A6078-8704-4843-B5C4-3A586CCF79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4D0ACF8-84CF-4FB4-9350-0DB198DFEA97}"/>
              </a:ext>
            </a:extLst>
          </p:cNvPr>
          <p:cNvSpPr>
            <a:spLocks noGrp="1"/>
          </p:cNvSpPr>
          <p:nvPr>
            <p:ph type="dt" sz="half" idx="10"/>
          </p:nvPr>
        </p:nvSpPr>
        <p:spPr/>
        <p:txBody>
          <a:bodyPr/>
          <a:lstStyle/>
          <a:p>
            <a:fld id="{2799F601-7CC7-42BD-96A1-EE09073B6E9F}" type="datetimeFigureOut">
              <a:rPr lang="en-US" smtClean="0"/>
              <a:t>8/3/2022</a:t>
            </a:fld>
            <a:endParaRPr lang="en-US"/>
          </a:p>
        </p:txBody>
      </p:sp>
      <p:sp>
        <p:nvSpPr>
          <p:cNvPr id="6" name="Footer Placeholder 5">
            <a:extLst>
              <a:ext uri="{FF2B5EF4-FFF2-40B4-BE49-F238E27FC236}">
                <a16:creationId xmlns:a16="http://schemas.microsoft.com/office/drawing/2014/main" id="{B9B66ED3-0988-4826-A892-DE6115D7EE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10AE11-5C6C-4BB9-B233-633CF1AF28B4}"/>
              </a:ext>
            </a:extLst>
          </p:cNvPr>
          <p:cNvSpPr>
            <a:spLocks noGrp="1"/>
          </p:cNvSpPr>
          <p:nvPr>
            <p:ph type="sldNum" sz="quarter" idx="12"/>
          </p:nvPr>
        </p:nvSpPr>
        <p:spPr/>
        <p:txBody>
          <a:bodyPr/>
          <a:lstStyle/>
          <a:p>
            <a:fld id="{6CCDB368-9D62-422B-9FB1-CE956BEEC281}" type="slidenum">
              <a:rPr lang="en-US" smtClean="0"/>
              <a:t>‹#›</a:t>
            </a:fld>
            <a:endParaRPr lang="en-US"/>
          </a:p>
        </p:txBody>
      </p:sp>
    </p:spTree>
    <p:extLst>
      <p:ext uri="{BB962C8B-B14F-4D97-AF65-F5344CB8AC3E}">
        <p14:creationId xmlns:p14="http://schemas.microsoft.com/office/powerpoint/2010/main" val="2522479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45B9C-102F-45DB-A096-8BEDF9CF4F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189F21-1F36-411E-9DAA-27C2A29CE59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5363D5-B4C5-4A0F-B99B-22C07FA19813}"/>
              </a:ext>
            </a:extLst>
          </p:cNvPr>
          <p:cNvSpPr>
            <a:spLocks noGrp="1"/>
          </p:cNvSpPr>
          <p:nvPr>
            <p:ph type="dt" sz="half" idx="10"/>
          </p:nvPr>
        </p:nvSpPr>
        <p:spPr/>
        <p:txBody>
          <a:bodyPr/>
          <a:lstStyle/>
          <a:p>
            <a:fld id="{2799F601-7CC7-42BD-96A1-EE09073B6E9F}" type="datetimeFigureOut">
              <a:rPr lang="en-US" smtClean="0"/>
              <a:t>8/3/2022</a:t>
            </a:fld>
            <a:endParaRPr lang="en-US"/>
          </a:p>
        </p:txBody>
      </p:sp>
      <p:sp>
        <p:nvSpPr>
          <p:cNvPr id="5" name="Footer Placeholder 4">
            <a:extLst>
              <a:ext uri="{FF2B5EF4-FFF2-40B4-BE49-F238E27FC236}">
                <a16:creationId xmlns:a16="http://schemas.microsoft.com/office/drawing/2014/main" id="{BB686844-D71D-4E1D-A5DF-59F61F03ED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7FF743-8098-412A-BF6E-462F86E438A5}"/>
              </a:ext>
            </a:extLst>
          </p:cNvPr>
          <p:cNvSpPr>
            <a:spLocks noGrp="1"/>
          </p:cNvSpPr>
          <p:nvPr>
            <p:ph type="sldNum" sz="quarter" idx="12"/>
          </p:nvPr>
        </p:nvSpPr>
        <p:spPr/>
        <p:txBody>
          <a:bodyPr/>
          <a:lstStyle/>
          <a:p>
            <a:fld id="{6CCDB368-9D62-422B-9FB1-CE956BEEC281}" type="slidenum">
              <a:rPr lang="en-US" smtClean="0"/>
              <a:t>‹#›</a:t>
            </a:fld>
            <a:endParaRPr lang="en-US"/>
          </a:p>
        </p:txBody>
      </p:sp>
    </p:spTree>
    <p:extLst>
      <p:ext uri="{BB962C8B-B14F-4D97-AF65-F5344CB8AC3E}">
        <p14:creationId xmlns:p14="http://schemas.microsoft.com/office/powerpoint/2010/main" val="3287100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710974-F84F-4CE2-B4E2-941D71F7E3C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D2700D-0F2D-4B6C-8F7F-249F1B5EDF7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8741FA-FB16-430F-B26F-8DF2BE8F4E44}"/>
              </a:ext>
            </a:extLst>
          </p:cNvPr>
          <p:cNvSpPr>
            <a:spLocks noGrp="1"/>
          </p:cNvSpPr>
          <p:nvPr>
            <p:ph type="dt" sz="half" idx="10"/>
          </p:nvPr>
        </p:nvSpPr>
        <p:spPr/>
        <p:txBody>
          <a:bodyPr/>
          <a:lstStyle/>
          <a:p>
            <a:fld id="{2799F601-7CC7-42BD-96A1-EE09073B6E9F}" type="datetimeFigureOut">
              <a:rPr lang="en-US" smtClean="0"/>
              <a:t>8/3/2022</a:t>
            </a:fld>
            <a:endParaRPr lang="en-US"/>
          </a:p>
        </p:txBody>
      </p:sp>
      <p:sp>
        <p:nvSpPr>
          <p:cNvPr id="5" name="Footer Placeholder 4">
            <a:extLst>
              <a:ext uri="{FF2B5EF4-FFF2-40B4-BE49-F238E27FC236}">
                <a16:creationId xmlns:a16="http://schemas.microsoft.com/office/drawing/2014/main" id="{6E1DA4F9-CE11-4C60-8DE6-CEA40E93D7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BE56A9-5731-4F3B-8F32-E009325DC996}"/>
              </a:ext>
            </a:extLst>
          </p:cNvPr>
          <p:cNvSpPr>
            <a:spLocks noGrp="1"/>
          </p:cNvSpPr>
          <p:nvPr>
            <p:ph type="sldNum" sz="quarter" idx="12"/>
          </p:nvPr>
        </p:nvSpPr>
        <p:spPr/>
        <p:txBody>
          <a:bodyPr/>
          <a:lstStyle/>
          <a:p>
            <a:fld id="{6CCDB368-9D62-422B-9FB1-CE956BEEC281}" type="slidenum">
              <a:rPr lang="en-US" smtClean="0"/>
              <a:t>‹#›</a:t>
            </a:fld>
            <a:endParaRPr lang="en-US"/>
          </a:p>
        </p:txBody>
      </p:sp>
    </p:spTree>
    <p:extLst>
      <p:ext uri="{BB962C8B-B14F-4D97-AF65-F5344CB8AC3E}">
        <p14:creationId xmlns:p14="http://schemas.microsoft.com/office/powerpoint/2010/main" val="718827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703AF6-E4BC-4D5A-B74A-F2AD5C978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A07863-1F5D-4E54-ACA1-E85754599C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509621-EF96-4B72-8500-2FB899CB39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99F601-7CC7-42BD-96A1-EE09073B6E9F}" type="datetimeFigureOut">
              <a:rPr lang="en-US" smtClean="0"/>
              <a:t>8/3/2022</a:t>
            </a:fld>
            <a:endParaRPr lang="en-US"/>
          </a:p>
        </p:txBody>
      </p:sp>
      <p:sp>
        <p:nvSpPr>
          <p:cNvPr id="5" name="Footer Placeholder 4">
            <a:extLst>
              <a:ext uri="{FF2B5EF4-FFF2-40B4-BE49-F238E27FC236}">
                <a16:creationId xmlns:a16="http://schemas.microsoft.com/office/drawing/2014/main" id="{1FFB08A2-58FB-496F-8402-5573E3CDFA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61E5F16-B122-44D3-84CE-ECB0B315B5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CDB368-9D62-422B-9FB1-CE956BEEC281}" type="slidenum">
              <a:rPr lang="en-US" smtClean="0"/>
              <a:t>‹#›</a:t>
            </a:fld>
            <a:endParaRPr lang="en-US"/>
          </a:p>
        </p:txBody>
      </p:sp>
    </p:spTree>
    <p:extLst>
      <p:ext uri="{BB962C8B-B14F-4D97-AF65-F5344CB8AC3E}">
        <p14:creationId xmlns:p14="http://schemas.microsoft.com/office/powerpoint/2010/main" val="902381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1752600" y="4572001"/>
            <a:ext cx="8534400" cy="2047875"/>
          </a:xfrm>
          <a:prstGeom prst="rect">
            <a:avLst/>
          </a:prstGeom>
          <a:noFill/>
          <a:ln w="9525">
            <a:noFill/>
            <a:miter lim="800000"/>
            <a:headEnd/>
            <a:tailEnd/>
          </a:ln>
          <a:effectLst/>
        </p:spPr>
      </p:pic>
      <p:sp>
        <p:nvSpPr>
          <p:cNvPr id="7" name="Rectangle 6"/>
          <p:cNvSpPr/>
          <p:nvPr/>
        </p:nvSpPr>
        <p:spPr>
          <a:xfrm>
            <a:off x="2058244" y="5132369"/>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676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2971800" y="2971801"/>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4495801" y="600529"/>
            <a:ext cx="3093861" cy="1846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76" y="667513"/>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9A4194-A4F6-4EA1-AF49-E27C16C32765}"/>
              </a:ext>
            </a:extLst>
          </p:cNvPr>
          <p:cNvPicPr>
            <a:picLocks noChangeAspect="1"/>
          </p:cNvPicPr>
          <p:nvPr/>
        </p:nvPicPr>
        <p:blipFill>
          <a:blip r:embed="rId2" cstate="print"/>
          <a:stretch>
            <a:fillRect/>
          </a:stretch>
        </p:blipFill>
        <p:spPr>
          <a:xfrm>
            <a:off x="1777093" y="0"/>
            <a:ext cx="8433707" cy="6703078"/>
          </a:xfrm>
          <a:prstGeom prst="rect">
            <a:avLst/>
          </a:prstGeom>
        </p:spPr>
      </p:pic>
      <p:sp>
        <p:nvSpPr>
          <p:cNvPr id="7" name="Rectangle 6">
            <a:extLst>
              <a:ext uri="{FF2B5EF4-FFF2-40B4-BE49-F238E27FC236}">
                <a16:creationId xmlns:a16="http://schemas.microsoft.com/office/drawing/2014/main" id="{60E95BBC-88AB-4916-A4F0-4E668D8005FC}"/>
              </a:ext>
            </a:extLst>
          </p:cNvPr>
          <p:cNvSpPr/>
          <p:nvPr/>
        </p:nvSpPr>
        <p:spPr>
          <a:xfrm>
            <a:off x="1981202" y="129838"/>
            <a:ext cx="8000999" cy="3908762"/>
          </a:xfrm>
          <a:prstGeom prst="rect">
            <a:avLst/>
          </a:prstGeom>
        </p:spPr>
        <p:txBody>
          <a:bodyPr wrap="square">
            <a:spAutoFit/>
          </a:bodyPr>
          <a:lstStyle/>
          <a:p>
            <a:pPr algn="ctr"/>
            <a:r>
              <a:rPr lang="en-US" sz="4800" b="1" dirty="0">
                <a:solidFill>
                  <a:srgbClr val="7030A0"/>
                </a:solidFill>
              </a:rPr>
              <a:t>B.A. 1</a:t>
            </a:r>
            <a:r>
              <a:rPr lang="en-US" sz="4800" b="1" baseline="30000" dirty="0">
                <a:solidFill>
                  <a:srgbClr val="7030A0"/>
                </a:solidFill>
              </a:rPr>
              <a:t>ST</a:t>
            </a:r>
            <a:r>
              <a:rPr lang="en-US" sz="4800" b="1" dirty="0">
                <a:solidFill>
                  <a:srgbClr val="7030A0"/>
                </a:solidFill>
              </a:rPr>
              <a:t> YEAR</a:t>
            </a:r>
            <a:endParaRPr lang="en-US" sz="3600" b="1" dirty="0">
              <a:solidFill>
                <a:srgbClr val="7030A0"/>
              </a:solidFill>
            </a:endParaRPr>
          </a:p>
          <a:p>
            <a:pPr algn="ctr"/>
            <a:r>
              <a:rPr lang="en-US" sz="3600" b="1" dirty="0">
                <a:solidFill>
                  <a:srgbClr val="FF0000"/>
                </a:solidFill>
              </a:rPr>
              <a:t>COURSE CODE: MUSA101TH HINDUSTANI MUSIC </a:t>
            </a:r>
          </a:p>
          <a:p>
            <a:pPr algn="ctr"/>
            <a:r>
              <a:rPr lang="en-US" sz="3200" b="1" dirty="0"/>
              <a:t>(Vocal &amp; Instrumental) Paper-I Theory (Unit-I)</a:t>
            </a:r>
          </a:p>
          <a:p>
            <a:pPr algn="ctr"/>
            <a:r>
              <a:rPr lang="en-US" sz="3200" b="1" dirty="0"/>
              <a:t>Theory of Indian Music (General) , Basic principals of Indian Music &amp; Biographies of Musicians, Composers &amp; Musicologists.</a:t>
            </a:r>
          </a:p>
        </p:txBody>
      </p:sp>
    </p:spTree>
    <p:extLst>
      <p:ext uri="{BB962C8B-B14F-4D97-AF65-F5344CB8AC3E}">
        <p14:creationId xmlns:p14="http://schemas.microsoft.com/office/powerpoint/2010/main" val="2476879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B50A1A-A346-4980-A42C-98FD78CCAF80}"/>
              </a:ext>
            </a:extLst>
          </p:cNvPr>
          <p:cNvPicPr>
            <a:picLocks noChangeAspect="1"/>
          </p:cNvPicPr>
          <p:nvPr/>
        </p:nvPicPr>
        <p:blipFill>
          <a:blip r:embed="rId2" cstate="print"/>
          <a:stretch>
            <a:fillRect/>
          </a:stretch>
        </p:blipFill>
        <p:spPr>
          <a:xfrm>
            <a:off x="1905000" y="32657"/>
            <a:ext cx="8305800" cy="6825344"/>
          </a:xfrm>
          <a:prstGeom prst="rect">
            <a:avLst/>
          </a:prstGeom>
        </p:spPr>
      </p:pic>
    </p:spTree>
    <p:extLst>
      <p:ext uri="{BB962C8B-B14F-4D97-AF65-F5344CB8AC3E}">
        <p14:creationId xmlns:p14="http://schemas.microsoft.com/office/powerpoint/2010/main" val="3378442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CB3127-6D57-40A9-90AD-E780C96BA412}"/>
              </a:ext>
            </a:extLst>
          </p:cNvPr>
          <p:cNvPicPr>
            <a:picLocks noChangeAspect="1"/>
          </p:cNvPicPr>
          <p:nvPr/>
        </p:nvPicPr>
        <p:blipFill rotWithShape="1">
          <a:blip r:embed="rId2" cstate="print"/>
          <a:srcRect l="1358" t="8076" r="2207" b="4693"/>
          <a:stretch/>
        </p:blipFill>
        <p:spPr>
          <a:xfrm>
            <a:off x="2895600" y="1219202"/>
            <a:ext cx="5410201" cy="4114799"/>
          </a:xfrm>
          <a:prstGeom prst="rect">
            <a:avLst/>
          </a:prstGeom>
        </p:spPr>
      </p:pic>
      <p:sp>
        <p:nvSpPr>
          <p:cNvPr id="7" name="Rectangle 6">
            <a:extLst>
              <a:ext uri="{FF2B5EF4-FFF2-40B4-BE49-F238E27FC236}">
                <a16:creationId xmlns:a16="http://schemas.microsoft.com/office/drawing/2014/main" id="{9268C822-26F0-4E4D-889A-8ACFA7B70FD9}"/>
              </a:ext>
            </a:extLst>
          </p:cNvPr>
          <p:cNvSpPr/>
          <p:nvPr/>
        </p:nvSpPr>
        <p:spPr>
          <a:xfrm>
            <a:off x="3952876" y="2697540"/>
            <a:ext cx="3819525" cy="1569660"/>
          </a:xfrm>
          <a:prstGeom prst="rect">
            <a:avLst/>
          </a:prstGeom>
        </p:spPr>
        <p:txBody>
          <a:bodyPr wrap="square">
            <a:spAutoFit/>
          </a:bodyPr>
          <a:lstStyle/>
          <a:p>
            <a:r>
              <a:rPr lang="hi-IN" sz="9600" b="1" dirty="0">
                <a:solidFill>
                  <a:srgbClr val="FF0000"/>
                </a:solidFill>
              </a:rPr>
              <a:t>संगीत</a:t>
            </a:r>
            <a:endParaRPr lang="en-US" sz="9600" dirty="0">
              <a:solidFill>
                <a:srgbClr val="FF0000"/>
              </a:solidFill>
            </a:endParaRPr>
          </a:p>
        </p:txBody>
      </p:sp>
    </p:spTree>
    <p:extLst>
      <p:ext uri="{BB962C8B-B14F-4D97-AF65-F5344CB8AC3E}">
        <p14:creationId xmlns:p14="http://schemas.microsoft.com/office/powerpoint/2010/main" val="3640022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381000"/>
            <a:ext cx="8534400" cy="6477000"/>
          </a:xfrm>
        </p:spPr>
        <p:txBody>
          <a:bodyPr>
            <a:noAutofit/>
          </a:bodyPr>
          <a:lstStyle/>
          <a:p>
            <a:r>
              <a:rPr lang="hi-IN" sz="1800" dirty="0"/>
              <a:t>भारतवर्ष को संगीत की दृष्टि से समृद्ध प्रान्त माना जाता है। यहां की संगीत परम्परा - अत्यन्त समृद्ध एवं गौरवशाली है। अनेकों विद्याओं का उद्भव वेदों से माना जाता है। संगीत की चर्चा वेदों में पर्याप्त रूप से की गई है। सामवेद को तो संगीत का वेद ही कहा जाता है। उस समय संगीत धार्मिक अनुष्ठान तथा दैविक मन्त्रों इत्यादि के रूप में प्रयोग होता था। धीरे-धीरे यह कला स्वतन्त्र रूप से पनपने लगी और यह कला उस परिधि से बाहर निकल कर मुक्त वातावरण में विकसित होती गई।</a:t>
            </a:r>
            <a:endParaRPr lang="en-US" sz="1800" dirty="0"/>
          </a:p>
          <a:p>
            <a:r>
              <a:rPr lang="hi-IN" sz="1800" dirty="0"/>
              <a:t>पंजाबी, उर्दु, फारसी तथा यूनानी में संगीत के लिए मौसिकी शब्द का प्रयोग किया जाता है। यह यूनानी शब्द दो शब्दों से मिलकर बना है। इसका प्रथम शब्द है 'मी' जिसका अर्थ है आवाज़ और दूसरा शब्द 'सीका' है जिसका अर्थ है गांठ देना। मौसिकी का अर्थ हुआ आवाज़ को योजनाबद्ध तरीके से बांधना।गीत के साथ वाद्य एवं नृत्य का विकास समग्र रूप से होने लगा। इसलिएसंगीत की शास्त्रोक्त परिभाषा निम्न है:</a:t>
            </a:r>
            <a:endParaRPr lang="en-US" sz="1800" dirty="0"/>
          </a:p>
          <a:p>
            <a:r>
              <a:rPr lang="hi-IN" sz="1800" dirty="0"/>
              <a:t>"गीतं वायं तथ नृतं त्र्यम् संगीत मुच्चयते" अर्थात् गीत वादन एवं नृत्यतीनों का समावेश संगीत है।इन तीनों का आधार स्वर तथा लय है। स्वर और लय नाद के परिष्कृत रूप हैं। यही कारण है कि ये तीनों कलाएं संगीत के अन्तर्गत मान्य है। इन तत्वों में गीत की उपयोगिता की प्रधानता है क्योंकि गीत में स्वर और लय के साथ शब्द (काव्य) का योग बन जाता है। संगीत को वेदों से सम्बन्धित माना गया है। वेद को मूलमंत्र ओम् है और यह तीन अक्षरों अ, उ, म से बना है यह तीन अक्षर ईश्वरीय शक्तियों के द्योतक है।</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762001"/>
            <a:ext cx="8229600" cy="5364163"/>
          </a:xfrm>
        </p:spPr>
        <p:txBody>
          <a:bodyPr>
            <a:normAutofit fontScale="92500"/>
          </a:bodyPr>
          <a:lstStyle/>
          <a:p>
            <a:endParaRPr lang="en-US" dirty="0"/>
          </a:p>
          <a:p>
            <a:r>
              <a:rPr lang="hi-IN" dirty="0"/>
              <a:t>अ</a:t>
            </a:r>
            <a:r>
              <a:rPr lang="en-US" dirty="0"/>
              <a:t>     </a:t>
            </a:r>
            <a:r>
              <a:rPr lang="hi-IN" dirty="0"/>
              <a:t>ब्रह्म की शक्ति का द्योतक</a:t>
            </a:r>
            <a:r>
              <a:rPr lang="en-US" dirty="0"/>
              <a:t> </a:t>
            </a:r>
            <a:r>
              <a:rPr lang="hi-IN" dirty="0"/>
              <a:t>है </a:t>
            </a:r>
            <a:endParaRPr lang="en-US" dirty="0"/>
          </a:p>
          <a:p>
            <a:r>
              <a:rPr lang="hi-IN" dirty="0"/>
              <a:t>उ</a:t>
            </a:r>
            <a:r>
              <a:rPr lang="en-US" dirty="0"/>
              <a:t>      </a:t>
            </a:r>
            <a:r>
              <a:rPr lang="hi-IN" dirty="0"/>
              <a:t>विष्णु की शक्ति का द्योतक </a:t>
            </a:r>
            <a:endParaRPr lang="en-US" dirty="0"/>
          </a:p>
          <a:p>
            <a:r>
              <a:rPr lang="hi-IN" dirty="0"/>
              <a:t>म </a:t>
            </a:r>
            <a:r>
              <a:rPr lang="en-US" dirty="0"/>
              <a:t>    </a:t>
            </a:r>
            <a:r>
              <a:rPr lang="hi-IN" dirty="0"/>
              <a:t>महेश की शक्ति का द्योतक</a:t>
            </a:r>
            <a:endParaRPr lang="en-US" dirty="0"/>
          </a:p>
          <a:p>
            <a:r>
              <a:rPr lang="hi-IN" dirty="0"/>
              <a:t>संगीत के सप्त स्वर ओम् के ही अन्तर्विभाग है। शब्द और स्वर की उत्पत्ति भी ओम् के गर्भ से हुई है। अतः ओम् शब्द संगीत का आधार है। जो ओम् की साधना करने में समर्थ होते हैं वे संगीत का यर्थाच रूप ग्रहण करने में सक्षम होते हैं। विद्वानों ने जहां एक ओर संगीत की उत्पति हृदयगत भावों से मानी है वहीं दूसरी ओर धर्म, अर्थ, काम और मोक्ष की प्राप्ति भी संगीत से ही कही है।संगीत में गायन, वादन तथा नृत्य को एक समान महत्ता प्राप्त है। ये तीनों कलाएं एक दूसरे की पूरक है।</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512</Words>
  <Application>Microsoft Office PowerPoint</Application>
  <PresentationFormat>Widescreen</PresentationFormat>
  <Paragraphs>20</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Berlin Sans FB Demi</vt:lpstr>
      <vt:lpstr>Calibri</vt:lpstr>
      <vt:lpstr>Calibri Light</vt:lpstr>
      <vt:lpstr>Mangal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cp:revision>
  <dcterms:created xsi:type="dcterms:W3CDTF">2022-08-03T09:27:49Z</dcterms:created>
  <dcterms:modified xsi:type="dcterms:W3CDTF">2022-08-03T09:28:33Z</dcterms:modified>
</cp:coreProperties>
</file>